
<file path=[Content_Types].xml><?xml version="1.0" encoding="utf-8"?>
<Types xmlns="http://schemas.openxmlformats.org/package/2006/content-types">
  <Default Extension="xml" ContentType="application/xml"/>
  <Default Extension="wmv" ContentType="video/unknown"/>
  <Default Extension="jpeg" ContentType="image/jpeg"/>
  <Default Extension="rels" ContentType="application/vnd.openxmlformats-package.relationships+xml"/>
  <Default Extension="au" ContentType="audio/unknown"/>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sldIdLst>
    <p:sldId id="256" r:id="rId3"/>
    <p:sldId id="257" r:id="rId4"/>
    <p:sldId id="258" r:id="rId5"/>
    <p:sldId id="259" r:id="rId6"/>
    <p:sldId id="260" r:id="rId7"/>
    <p:sldId id="261" r:id="rId8"/>
    <p:sldId id="262" r:id="rId9"/>
    <p:sldId id="263" r:id="rId1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121E"/>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p:scale>
          <a:sx n="100" d="100"/>
          <a:sy n="100" d="100"/>
        </p:scale>
        <p:origin x="-1344" y="-168"/>
      </p:cViewPr>
      <p:guideLst>
        <p:guide orient="horz" pos="1620"/>
        <p:guide orient="horz" pos="708"/>
        <p:guide orient="horz" pos="3108"/>
        <p:guide pos="2880"/>
        <p:guide pos="144"/>
        <p:guide pos="5616"/>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printerSettings" Target="printerSettings/printerSettings1.bin"/><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customXml" Target="../customXml/item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4" Type="http://schemas.openxmlformats.org/officeDocument/2006/relationships/image" Target="../media/image1.png"/><Relationship Id="rId1" Type="http://schemas.microsoft.com/office/2007/relationships/media" Target="../media/media1.wmv"/><Relationship Id="rId2" Type="http://schemas.openxmlformats.org/officeDocument/2006/relationships/video" Target="../media/media1.wmv"/></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4" Type="http://schemas.openxmlformats.org/officeDocument/2006/relationships/image" Target="../media/image1.png"/><Relationship Id="rId1" Type="http://schemas.microsoft.com/office/2007/relationships/media" Target="../media/media1.wmv"/><Relationship Id="rId2" Type="http://schemas.openxmlformats.org/officeDocument/2006/relationships/video" Target="../media/media1.wmv"/></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2">
            <a:lumMod val="50000"/>
          </a:schemeClr>
        </a:solidFill>
        <a:effectLst/>
      </p:bgPr>
    </p:bg>
    <p:spTree>
      <p:nvGrpSpPr>
        <p:cNvPr id="1" name=""/>
        <p:cNvGrpSpPr/>
        <p:nvPr/>
      </p:nvGrpSpPr>
      <p:grpSpPr>
        <a:xfrm>
          <a:off x="0" y="0"/>
          <a:ext cx="0" cy="0"/>
          <a:chOff x="0" y="0"/>
          <a:chExt cx="0" cy="0"/>
        </a:xfrm>
      </p:grpSpPr>
      <p:pic>
        <p:nvPicPr>
          <p:cNvPr id="7" name="Underwater.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lum bright="-10000" contrast="10000"/>
          </a:blip>
          <a:srcRect b="17288"/>
          <a:stretch/>
        </p:blipFill>
        <p:spPr>
          <a:xfrm>
            <a:off x="3628" y="0"/>
            <a:ext cx="9140372" cy="5040087"/>
          </a:xfrm>
          <a:prstGeom prst="rect">
            <a:avLst/>
          </a:prstGeom>
          <a:effectLst/>
        </p:spPr>
      </p:pic>
      <p:sp>
        <p:nvSpPr>
          <p:cNvPr id="2" name="Title 1"/>
          <p:cNvSpPr>
            <a:spLocks noGrp="1"/>
          </p:cNvSpPr>
          <p:nvPr>
            <p:ph type="ctrTitle"/>
          </p:nvPr>
        </p:nvSpPr>
        <p:spPr>
          <a:xfrm>
            <a:off x="685800" y="1597819"/>
            <a:ext cx="7772400" cy="1102519"/>
          </a:xfrm>
          <a:noFill/>
        </p:spPr>
        <p:txBody>
          <a:bodyPr/>
          <a:lstStyle>
            <a:lvl1pPr>
              <a:defRPr b="1">
                <a:solidFill>
                  <a:schemeClr val="bg1"/>
                </a:solidFill>
                <a:effectLst>
                  <a:outerShdw blurRad="50800" dist="38100" dir="2700000" algn="tl" rotWithShape="0">
                    <a:prstClr val="black">
                      <a:alpha val="40000"/>
                    </a:prstClr>
                  </a:outerShdw>
                  <a:reflection blurRad="6350" stA="55000" endA="300" endPos="45500" dir="5400000" sy="-100000" algn="bl" rotWithShape="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2914650"/>
            <a:ext cx="6400800" cy="1314450"/>
          </a:xfrm>
          <a:noFill/>
        </p:spPr>
        <p:txBody>
          <a:bodyPr/>
          <a:lstStyle>
            <a:lvl1pPr marL="0" indent="0" algn="ctr">
              <a:buNone/>
              <a:defRPr b="1">
                <a:solidFill>
                  <a:schemeClr val="bg1"/>
                </a:solidFill>
                <a:effectLst>
                  <a:outerShdw blurRad="50800" dist="38100" dir="2700000" algn="tl" rotWithShape="0">
                    <a:prstClr val="black">
                      <a:alpha val="40000"/>
                    </a:prstClr>
                  </a:outerShdw>
                  <a:reflection blurRad="6350" stA="55000" endA="300" endPos="45500" dir="5400000" sy="-100000" algn="bl" rotWithShape="0"/>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6C38FF-1135-452F-B316-4A0FEB586337}" type="datetimeFigureOut">
              <a:rPr lang="en-US" smtClean="0"/>
              <a:t>11/30/14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F480BC-A276-4DB1-9CEC-085B721FBE54}" type="slidenum">
              <a:rPr lang="en-US" smtClean="0"/>
              <a:t>‹#›</a:t>
            </a:fld>
            <a:endParaRPr lang="en-US"/>
          </a:p>
        </p:txBody>
      </p:sp>
    </p:spTree>
    <p:extLst>
      <p:ext uri="{BB962C8B-B14F-4D97-AF65-F5344CB8AC3E}">
        <p14:creationId xmlns:p14="http://schemas.microsoft.com/office/powerpoint/2010/main" val="11286260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6C38FF-1135-452F-B316-4A0FEB586337}" type="datetimeFigureOut">
              <a:rPr lang="en-US" smtClean="0"/>
              <a:t>11/30/14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F480BC-A276-4DB1-9CEC-085B721FBE54}" type="slidenum">
              <a:rPr lang="en-US" smtClean="0"/>
              <a:t>‹#›</a:t>
            </a:fld>
            <a:endParaRPr lang="en-US"/>
          </a:p>
        </p:txBody>
      </p:sp>
    </p:spTree>
    <p:extLst>
      <p:ext uri="{BB962C8B-B14F-4D97-AF65-F5344CB8AC3E}">
        <p14:creationId xmlns:p14="http://schemas.microsoft.com/office/powerpoint/2010/main" val="2984445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15200" y="154780"/>
            <a:ext cx="1600200" cy="477916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28600" y="154780"/>
            <a:ext cx="7010400" cy="47791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6C38FF-1135-452F-B316-4A0FEB586337}" type="datetimeFigureOut">
              <a:rPr lang="en-US" smtClean="0"/>
              <a:t>11/30/14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F480BC-A276-4DB1-9CEC-085B721FBE54}" type="slidenum">
              <a:rPr lang="en-US" smtClean="0"/>
              <a:t>‹#›</a:t>
            </a:fld>
            <a:endParaRPr lang="en-US"/>
          </a:p>
        </p:txBody>
      </p:sp>
    </p:spTree>
    <p:extLst>
      <p:ext uri="{BB962C8B-B14F-4D97-AF65-F5344CB8AC3E}">
        <p14:creationId xmlns:p14="http://schemas.microsoft.com/office/powerpoint/2010/main" val="3382506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smtClean="0"/>
              <a:t>Click to edit Master title style</a:t>
            </a:r>
            <a:endParaRPr lang="en-US"/>
          </a:p>
        </p:txBody>
      </p:sp>
      <p:sp>
        <p:nvSpPr>
          <p:cNvPr id="3" name="Content Placeholder 2"/>
          <p:cNvSpPr>
            <a:spLocks noGrp="1"/>
          </p:cNvSpPr>
          <p:nvPr>
            <p:ph idx="1"/>
          </p:nvPr>
        </p:nvSpPr>
        <p:spPr>
          <a:xfrm>
            <a:off x="228600" y="1123950"/>
            <a:ext cx="8686800" cy="3810000"/>
          </a:xfrm>
          <a:no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228600" y="4888706"/>
            <a:ext cx="2133600" cy="254794"/>
          </a:xfrm>
        </p:spPr>
        <p:txBody>
          <a:bodyPr/>
          <a:lstStyle/>
          <a:p>
            <a:fld id="{B26C38FF-1135-452F-B316-4A0FEB586337}" type="datetimeFigureOut">
              <a:rPr lang="en-US" smtClean="0"/>
              <a:t>11/30/14</a:t>
            </a:fld>
            <a:endParaRPr lang="en-US"/>
          </a:p>
        </p:txBody>
      </p:sp>
      <p:sp>
        <p:nvSpPr>
          <p:cNvPr id="5" name="Footer Placeholder 4"/>
          <p:cNvSpPr>
            <a:spLocks noGrp="1"/>
          </p:cNvSpPr>
          <p:nvPr>
            <p:ph type="ftr" sz="quarter" idx="11"/>
          </p:nvPr>
        </p:nvSpPr>
        <p:spPr>
          <a:xfrm>
            <a:off x="3124200" y="4888706"/>
            <a:ext cx="2895600" cy="254794"/>
          </a:xfrm>
        </p:spPr>
        <p:txBody>
          <a:bodyPr/>
          <a:lstStyle/>
          <a:p>
            <a:endParaRPr lang="en-US"/>
          </a:p>
        </p:txBody>
      </p:sp>
      <p:sp>
        <p:nvSpPr>
          <p:cNvPr id="6" name="Slide Number Placeholder 5"/>
          <p:cNvSpPr>
            <a:spLocks noGrp="1"/>
          </p:cNvSpPr>
          <p:nvPr>
            <p:ph type="sldNum" sz="quarter" idx="12"/>
          </p:nvPr>
        </p:nvSpPr>
        <p:spPr>
          <a:xfrm>
            <a:off x="6777789" y="4888706"/>
            <a:ext cx="2133600" cy="254794"/>
          </a:xfrm>
        </p:spPr>
        <p:txBody>
          <a:bodyPr/>
          <a:lstStyle/>
          <a:p>
            <a:fld id="{E4F480BC-A276-4DB1-9CEC-085B721FBE54}" type="slidenum">
              <a:rPr lang="en-US" smtClean="0"/>
              <a:t>‹#›</a:t>
            </a:fld>
            <a:endParaRPr lang="en-US"/>
          </a:p>
        </p:txBody>
      </p:sp>
    </p:spTree>
    <p:extLst>
      <p:ext uri="{BB962C8B-B14F-4D97-AF65-F5344CB8AC3E}">
        <p14:creationId xmlns:p14="http://schemas.microsoft.com/office/powerpoint/2010/main" val="1839307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Underwater.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lum bright="-10000" contrast="10000"/>
          </a:blip>
          <a:srcRect b="17288"/>
          <a:stretch/>
        </p:blipFill>
        <p:spPr>
          <a:xfrm>
            <a:off x="3628" y="0"/>
            <a:ext cx="9140372" cy="5040087"/>
          </a:xfrm>
          <a:prstGeom prst="rect">
            <a:avLst/>
          </a:prstGeom>
          <a:effectLst/>
        </p:spPr>
      </p:pic>
      <p:sp>
        <p:nvSpPr>
          <p:cNvPr id="8" name="Rectangle 7"/>
          <p:cNvSpPr/>
          <p:nvPr userDrawn="1"/>
        </p:nvSpPr>
        <p:spPr>
          <a:xfrm>
            <a:off x="0" y="2190750"/>
            <a:ext cx="9144000" cy="2133600"/>
          </a:xfrm>
          <a:prstGeom prst="rect">
            <a:avLst/>
          </a:prstGeom>
          <a:solidFill>
            <a:srgbClr val="08121E">
              <a:alpha val="85098"/>
            </a:srgb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3305176"/>
            <a:ext cx="8686800" cy="1021556"/>
          </a:xfrm>
          <a:noFill/>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228600" y="2180035"/>
            <a:ext cx="8686800" cy="1125140"/>
          </a:xfrm>
          <a:noFill/>
        </p:spPr>
        <p:txBody>
          <a:bodyPr anchor="b"/>
          <a:lstStyle>
            <a:lvl1pPr marL="0" indent="0">
              <a:buNone/>
              <a:defRPr sz="20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6C38FF-1135-452F-B316-4A0FEB586337}" type="datetimeFigureOut">
              <a:rPr lang="en-US" smtClean="0"/>
              <a:t>11/30/14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F480BC-A276-4DB1-9CEC-085B721FBE54}" type="slidenum">
              <a:rPr lang="en-US" smtClean="0"/>
              <a:t>‹#›</a:t>
            </a:fld>
            <a:endParaRPr lang="en-US"/>
          </a:p>
        </p:txBody>
      </p:sp>
    </p:spTree>
    <p:extLst>
      <p:ext uri="{BB962C8B-B14F-4D97-AF65-F5344CB8AC3E}">
        <p14:creationId xmlns:p14="http://schemas.microsoft.com/office/powerpoint/2010/main" val="28688085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123950"/>
            <a:ext cx="4267200" cy="3809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123950"/>
            <a:ext cx="4267200" cy="3809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26C38FF-1135-452F-B316-4A0FEB586337}" type="datetimeFigureOut">
              <a:rPr lang="en-US" smtClean="0"/>
              <a:t>11/30/14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F480BC-A276-4DB1-9CEC-085B721FBE54}" type="slidenum">
              <a:rPr lang="en-US" smtClean="0"/>
              <a:t>‹#›</a:t>
            </a:fld>
            <a:endParaRPr lang="en-US"/>
          </a:p>
        </p:txBody>
      </p:sp>
    </p:spTree>
    <p:extLst>
      <p:ext uri="{BB962C8B-B14F-4D97-AF65-F5344CB8AC3E}">
        <p14:creationId xmlns:p14="http://schemas.microsoft.com/office/powerpoint/2010/main" val="2463051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1123950"/>
            <a:ext cx="4268788" cy="50720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28600" y="1631156"/>
            <a:ext cx="4268788" cy="33027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23950"/>
            <a:ext cx="4270374" cy="50720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270374" cy="33027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26C38FF-1135-452F-B316-4A0FEB586337}" type="datetimeFigureOut">
              <a:rPr lang="en-US" smtClean="0"/>
              <a:t>11/30/14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F480BC-A276-4DB1-9CEC-085B721FBE54}" type="slidenum">
              <a:rPr lang="en-US" smtClean="0"/>
              <a:t>‹#›</a:t>
            </a:fld>
            <a:endParaRPr lang="en-US"/>
          </a:p>
        </p:txBody>
      </p:sp>
      <p:sp>
        <p:nvSpPr>
          <p:cNvPr id="11" name="Title Placeholder 1"/>
          <p:cNvSpPr>
            <a:spLocks noGrp="1"/>
          </p:cNvSpPr>
          <p:nvPr>
            <p:ph type="title"/>
          </p:nvPr>
        </p:nvSpPr>
        <p:spPr>
          <a:xfrm>
            <a:off x="228600" y="145381"/>
            <a:ext cx="8686800" cy="857250"/>
          </a:xfrm>
          <a:prstGeom prst="rect">
            <a:avLst/>
          </a:prstGeom>
          <a:noFill/>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2683439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26C38FF-1135-452F-B316-4A0FEB586337}" type="datetimeFigureOut">
              <a:rPr lang="en-US" smtClean="0"/>
              <a:t>11/30/14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F480BC-A276-4DB1-9CEC-085B721FBE54}" type="slidenum">
              <a:rPr lang="en-US" smtClean="0"/>
              <a:t>‹#›</a:t>
            </a:fld>
            <a:endParaRPr lang="en-US"/>
          </a:p>
        </p:txBody>
      </p:sp>
    </p:spTree>
    <p:extLst>
      <p:ext uri="{BB962C8B-B14F-4D97-AF65-F5344CB8AC3E}">
        <p14:creationId xmlns:p14="http://schemas.microsoft.com/office/powerpoint/2010/main" val="1638292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6C38FF-1135-452F-B316-4A0FEB586337}" type="datetimeFigureOut">
              <a:rPr lang="en-US" smtClean="0"/>
              <a:t>11/30/14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F480BC-A276-4DB1-9CEC-085B721FBE54}" type="slidenum">
              <a:rPr lang="en-US" smtClean="0"/>
              <a:t>‹#›</a:t>
            </a:fld>
            <a:endParaRPr lang="en-US"/>
          </a:p>
        </p:txBody>
      </p:sp>
    </p:spTree>
    <p:extLst>
      <p:ext uri="{BB962C8B-B14F-4D97-AF65-F5344CB8AC3E}">
        <p14:creationId xmlns:p14="http://schemas.microsoft.com/office/powerpoint/2010/main" val="1711097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1" y="133350"/>
            <a:ext cx="3236914" cy="871538"/>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33351"/>
            <a:ext cx="5340350" cy="4800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28601" y="1004889"/>
            <a:ext cx="3236914" cy="392906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6C38FF-1135-452F-B316-4A0FEB586337}" type="datetimeFigureOut">
              <a:rPr lang="en-US" smtClean="0"/>
              <a:t>11/30/14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F480BC-A276-4DB1-9CEC-085B721FBE54}" type="slidenum">
              <a:rPr lang="en-US" smtClean="0"/>
              <a:t>‹#›</a:t>
            </a:fld>
            <a:endParaRPr lang="en-US"/>
          </a:p>
        </p:txBody>
      </p:sp>
    </p:spTree>
    <p:extLst>
      <p:ext uri="{BB962C8B-B14F-4D97-AF65-F5344CB8AC3E}">
        <p14:creationId xmlns:p14="http://schemas.microsoft.com/office/powerpoint/2010/main" val="2348053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6C38FF-1135-452F-B316-4A0FEB586337}" type="datetimeFigureOut">
              <a:rPr lang="en-US" smtClean="0"/>
              <a:t>11/30/14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F480BC-A276-4DB1-9CEC-085B721FBE54}" type="slidenum">
              <a:rPr lang="en-US" smtClean="0"/>
              <a:t>‹#›</a:t>
            </a:fld>
            <a:endParaRPr lang="en-US"/>
          </a:p>
        </p:txBody>
      </p:sp>
    </p:spTree>
    <p:extLst>
      <p:ext uri="{BB962C8B-B14F-4D97-AF65-F5344CB8AC3E}">
        <p14:creationId xmlns:p14="http://schemas.microsoft.com/office/powerpoint/2010/main" val="301235914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microsoft.com/office/2007/relationships/media" Target="../media/media1.wmv"/><Relationship Id="rId14" Type="http://schemas.openxmlformats.org/officeDocument/2006/relationships/video" Target="../media/media1.wmv"/><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7" name="Underwater.wmv">
            <a:hlinkClick r:id="" action="ppaction://media"/>
          </p:cNvPr>
          <p:cNvPicPr>
            <a:picLocks noChangeAspect="1"/>
          </p:cNvPicPr>
          <p:nvPr>
            <a:videoFile r:link="rId14"/>
            <p:extLst>
              <p:ext uri="{DAA4B4D4-6D71-4841-9C94-3DE7FCFB9230}">
                <p14:media xmlns:p14="http://schemas.microsoft.com/office/powerpoint/2010/main" r:embed="rId13"/>
              </p:ext>
            </p:extLst>
          </p:nvPr>
        </p:nvPicPr>
        <p:blipFill rotWithShape="1">
          <a:blip r:embed="rId15">
            <a:lum bright="-10000" contrast="10000"/>
          </a:blip>
          <a:srcRect b="17288"/>
          <a:stretch/>
        </p:blipFill>
        <p:spPr>
          <a:xfrm>
            <a:off x="3628" y="0"/>
            <a:ext cx="9140372" cy="5040087"/>
          </a:xfrm>
          <a:prstGeom prst="rect">
            <a:avLst/>
          </a:prstGeom>
          <a:effectLst/>
        </p:spPr>
      </p:pic>
      <p:sp>
        <p:nvSpPr>
          <p:cNvPr id="8" name="Rectangle 7"/>
          <p:cNvSpPr/>
          <p:nvPr/>
        </p:nvSpPr>
        <p:spPr>
          <a:xfrm>
            <a:off x="228600" y="133350"/>
            <a:ext cx="8686800" cy="4800600"/>
          </a:xfrm>
          <a:prstGeom prst="rect">
            <a:avLst/>
          </a:prstGeom>
          <a:solidFill>
            <a:srgbClr val="08121E">
              <a:alpha val="85098"/>
            </a:srgb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28600" y="145381"/>
            <a:ext cx="8686800" cy="857250"/>
          </a:xfrm>
          <a:prstGeom prst="rect">
            <a:avLst/>
          </a:prstGeom>
          <a:noFill/>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123950"/>
            <a:ext cx="8686800" cy="3810000"/>
          </a:xfrm>
          <a:prstGeom prst="rect">
            <a:avLst/>
          </a:prstGeom>
          <a:noFill/>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286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26C38FF-1135-452F-B316-4A0FEB586337}" type="datetimeFigureOut">
              <a:rPr lang="en-US" smtClean="0"/>
              <a:t>11/30/14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777789"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4F480BC-A276-4DB1-9CEC-085B721FBE54}" type="slidenum">
              <a:rPr lang="en-US" smtClean="0"/>
              <a:t>‹#›</a:t>
            </a:fld>
            <a:endParaRPr lang="en-US"/>
          </a:p>
        </p:txBody>
      </p:sp>
    </p:spTree>
    <p:extLst>
      <p:ext uri="{BB962C8B-B14F-4D97-AF65-F5344CB8AC3E}">
        <p14:creationId xmlns:p14="http://schemas.microsoft.com/office/powerpoint/2010/main" val="17351154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4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txStyles>
    <p:titleStyle>
      <a:lvl1pPr algn="ctr" defTabSz="914400" rtl="0" eaLnBrk="1" latinLnBrk="0" hangingPunct="1">
        <a:spcBef>
          <a:spcPct val="0"/>
        </a:spcBef>
        <a:buNone/>
        <a:defRPr sz="4000" b="0" kern="1200">
          <a:solidFill>
            <a:schemeClr val="bg1"/>
          </a:solidFill>
          <a:effectLst>
            <a:outerShdw blurRad="50800" dist="38100" dir="2700000" algn="tl" rotWithShape="0">
              <a:prstClr val="black">
                <a:alpha val="40000"/>
              </a:prstClr>
            </a:outerShdw>
            <a:reflection blurRad="6350" stA="55000" endA="300" endPos="45500" dir="5400000" sy="-100000" algn="bl" rotWithShape="0"/>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png"/><Relationship Id="rId1" Type="http://schemas.microsoft.com/office/2007/relationships/media" Target="../media/media2.mov"/><Relationship Id="rId2" Type="http://schemas.openxmlformats.org/officeDocument/2006/relationships/video" Target="../media/media2.mo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png"/><Relationship Id="rId5" Type="http://schemas.openxmlformats.org/officeDocument/2006/relationships/image" Target="../media/image7.jpeg"/><Relationship Id="rId1" Type="http://schemas.microsoft.com/office/2007/relationships/media" Target="../media/media3.au"/><Relationship Id="rId2" Type="http://schemas.openxmlformats.org/officeDocument/2006/relationships/audio" Target="../media/media3.au"/></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greatbarrierreef.com.au/animals/fish/" TargetMode="External"/><Relationship Id="rId4" Type="http://schemas.openxmlformats.org/officeDocument/2006/relationships/hyperlink" Target="https://www.dolphins.org/kids_dolphin_facts" TargetMode="External"/><Relationship Id="rId1" Type="http://schemas.openxmlformats.org/officeDocument/2006/relationships/slideLayout" Target="../slideLayouts/slideLayout2.xml"/><Relationship Id="rId2" Type="http://schemas.openxmlformats.org/officeDocument/2006/relationships/hyperlink" Target="http://www.kidsdiscover.com/spotlight/biomes-for-kid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0962"/>
            <a:ext cx="7772400" cy="1119188"/>
          </a:xfrm>
        </p:spPr>
        <p:txBody>
          <a:bodyPr/>
          <a:lstStyle/>
          <a:p>
            <a:r>
              <a:rPr lang="en-US" dirty="0" smtClean="0"/>
              <a:t>Dolphins: Life at Sea</a:t>
            </a:r>
            <a:endParaRPr lang="en-US" dirty="0"/>
          </a:p>
        </p:txBody>
      </p:sp>
      <p:sp>
        <p:nvSpPr>
          <p:cNvPr id="3" name="Subtitle 2"/>
          <p:cNvSpPr>
            <a:spLocks noGrp="1"/>
          </p:cNvSpPr>
          <p:nvPr>
            <p:ph type="subTitle" idx="1"/>
          </p:nvPr>
        </p:nvSpPr>
        <p:spPr>
          <a:xfrm>
            <a:off x="1371600" y="3543300"/>
            <a:ext cx="6400800" cy="1314450"/>
          </a:xfrm>
        </p:spPr>
        <p:txBody>
          <a:bodyPr>
            <a:normAutofit fontScale="77500" lnSpcReduction="20000"/>
          </a:bodyPr>
          <a:lstStyle/>
          <a:p>
            <a:r>
              <a:rPr lang="en-US" dirty="0" smtClean="0"/>
              <a:t>An interactive lesson on the relationship of life in the ocean.</a:t>
            </a:r>
          </a:p>
          <a:p>
            <a:endParaRPr lang="en-US" dirty="0" smtClean="0"/>
          </a:p>
          <a:p>
            <a:r>
              <a:rPr lang="en-US" dirty="0" smtClean="0"/>
              <a:t>Dylan Czarnecki</a:t>
            </a:r>
            <a:endParaRPr lang="en-US" dirty="0"/>
          </a:p>
        </p:txBody>
      </p:sp>
      <p:pic>
        <p:nvPicPr>
          <p:cNvPr id="4" name="Picture 3" descr="Dolphind.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71800" y="1123950"/>
            <a:ext cx="3200400" cy="2400299"/>
          </a:xfrm>
          <a:prstGeom prst="rect">
            <a:avLst/>
          </a:prstGeom>
        </p:spPr>
      </p:pic>
    </p:spTree>
    <p:extLst>
      <p:ext uri="{BB962C8B-B14F-4D97-AF65-F5344CB8AC3E}">
        <p14:creationId xmlns:p14="http://schemas.microsoft.com/office/powerpoint/2010/main" val="81762324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in this lesson:</a:t>
            </a:r>
            <a:endParaRPr lang="en-US" dirty="0"/>
          </a:p>
        </p:txBody>
      </p:sp>
      <p:sp>
        <p:nvSpPr>
          <p:cNvPr id="3" name="Content Placeholder 2"/>
          <p:cNvSpPr>
            <a:spLocks noGrp="1"/>
          </p:cNvSpPr>
          <p:nvPr>
            <p:ph idx="1"/>
          </p:nvPr>
        </p:nvSpPr>
        <p:spPr/>
        <p:txBody>
          <a:bodyPr/>
          <a:lstStyle/>
          <a:p>
            <a:r>
              <a:rPr lang="en-US" dirty="0" smtClean="0">
                <a:latin typeface="Chalkduster"/>
                <a:cs typeface="Chalkduster"/>
              </a:rPr>
              <a:t>Facts about the ocean</a:t>
            </a:r>
          </a:p>
          <a:p>
            <a:r>
              <a:rPr lang="en-US" dirty="0" smtClean="0">
                <a:latin typeface="Chalkduster"/>
                <a:cs typeface="Chalkduster"/>
              </a:rPr>
              <a:t>Facts about dolphins</a:t>
            </a:r>
          </a:p>
          <a:p>
            <a:r>
              <a:rPr lang="en-US" dirty="0" smtClean="0">
                <a:latin typeface="Chalkduster"/>
                <a:cs typeface="Chalkduster"/>
              </a:rPr>
              <a:t>How dolphins fit in with other ocean life</a:t>
            </a:r>
          </a:p>
          <a:p>
            <a:r>
              <a:rPr lang="en-US" dirty="0" smtClean="0">
                <a:latin typeface="Chalkduster"/>
                <a:cs typeface="Chalkduster"/>
              </a:rPr>
              <a:t>Links and games</a:t>
            </a:r>
            <a:endParaRPr lang="en-US" dirty="0">
              <a:latin typeface="Chalkduster"/>
              <a:cs typeface="Chalkduster"/>
            </a:endParaRPr>
          </a:p>
        </p:txBody>
      </p:sp>
      <p:pic>
        <p:nvPicPr>
          <p:cNvPr id="4" name="Picture 3" descr="Facts_dolphin_200-535x200.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67200" y="2952750"/>
            <a:ext cx="4467860" cy="1657350"/>
          </a:xfrm>
          <a:prstGeom prst="rect">
            <a:avLst/>
          </a:prstGeom>
        </p:spPr>
      </p:pic>
    </p:spTree>
    <p:extLst>
      <p:ext uri="{BB962C8B-B14F-4D97-AF65-F5344CB8AC3E}">
        <p14:creationId xmlns:p14="http://schemas.microsoft.com/office/powerpoint/2010/main" val="95926593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Ocean Facts</a:t>
            </a:r>
            <a:endParaRPr lang="en-US" dirty="0"/>
          </a:p>
        </p:txBody>
      </p:sp>
      <p:sp>
        <p:nvSpPr>
          <p:cNvPr id="3" name="Content Placeholder 2"/>
          <p:cNvSpPr>
            <a:spLocks noGrp="1"/>
          </p:cNvSpPr>
          <p:nvPr>
            <p:ph idx="1"/>
          </p:nvPr>
        </p:nvSpPr>
        <p:spPr>
          <a:xfrm>
            <a:off x="228600" y="1123950"/>
            <a:ext cx="3657600" cy="3657600"/>
          </a:xfrm>
        </p:spPr>
        <p:txBody>
          <a:bodyPr>
            <a:normAutofit/>
          </a:bodyPr>
          <a:lstStyle/>
          <a:p>
            <a:r>
              <a:rPr lang="en-US" sz="2000" dirty="0" smtClean="0">
                <a:latin typeface="Chalkduster"/>
                <a:cs typeface="Chalkduster"/>
              </a:rPr>
              <a:t>They are made up of salt water</a:t>
            </a:r>
          </a:p>
          <a:p>
            <a:r>
              <a:rPr lang="en-US" sz="2000" dirty="0" smtClean="0">
                <a:latin typeface="Chalkduster"/>
                <a:cs typeface="Chalkduster"/>
              </a:rPr>
              <a:t>Oceans cover 70% of the Earth</a:t>
            </a:r>
          </a:p>
          <a:p>
            <a:r>
              <a:rPr lang="en-US" sz="2000" dirty="0" smtClean="0">
                <a:latin typeface="Chalkduster"/>
                <a:cs typeface="Chalkduster"/>
              </a:rPr>
              <a:t>They help make the air that we breathe</a:t>
            </a:r>
          </a:p>
          <a:p>
            <a:r>
              <a:rPr lang="en-US" sz="2000" dirty="0" smtClean="0">
                <a:latin typeface="Chalkduster"/>
                <a:cs typeface="Chalkduster"/>
              </a:rPr>
              <a:t>The oceans are home to many animals and plants</a:t>
            </a:r>
          </a:p>
          <a:p>
            <a:pPr marL="0" indent="0">
              <a:buNone/>
            </a:pPr>
            <a:endParaRPr lang="en-US" sz="2000" dirty="0" smtClean="0">
              <a:latin typeface="Chalkduster"/>
              <a:cs typeface="Chalkduster"/>
            </a:endParaRPr>
          </a:p>
        </p:txBody>
      </p:sp>
      <p:pic>
        <p:nvPicPr>
          <p:cNvPr id="4" name="Picture 3" descr="778_638_365.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86200" y="1123950"/>
            <a:ext cx="4953000" cy="3313147"/>
          </a:xfrm>
          <a:prstGeom prst="rect">
            <a:avLst/>
          </a:prstGeom>
        </p:spPr>
      </p:pic>
    </p:spTree>
    <p:extLst>
      <p:ext uri="{BB962C8B-B14F-4D97-AF65-F5344CB8AC3E}">
        <p14:creationId xmlns:p14="http://schemas.microsoft.com/office/powerpoint/2010/main" val="253789091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Dolphin Facts</a:t>
            </a:r>
            <a:endParaRPr lang="en-US" dirty="0"/>
          </a:p>
        </p:txBody>
      </p:sp>
      <p:sp>
        <p:nvSpPr>
          <p:cNvPr id="5" name="TextBox 4"/>
          <p:cNvSpPr txBox="1"/>
          <p:nvPr/>
        </p:nvSpPr>
        <p:spPr>
          <a:xfrm>
            <a:off x="5791200" y="895350"/>
            <a:ext cx="3124200" cy="4555094"/>
          </a:xfrm>
          <a:prstGeom prst="rect">
            <a:avLst/>
          </a:prstGeom>
          <a:noFill/>
        </p:spPr>
        <p:txBody>
          <a:bodyPr wrap="square" rtlCol="0">
            <a:spAutoFit/>
          </a:bodyPr>
          <a:lstStyle/>
          <a:p>
            <a:pPr marL="285750" indent="-285750">
              <a:buFont typeface="Arial"/>
              <a:buChar char="•"/>
            </a:pPr>
            <a:r>
              <a:rPr lang="en-US" dirty="0" smtClean="0">
                <a:solidFill>
                  <a:schemeClr val="bg1"/>
                </a:solidFill>
                <a:latin typeface="Chalkduster"/>
                <a:cs typeface="Chalkduster"/>
              </a:rPr>
              <a:t>Dolphins are mammals that live in the ocean</a:t>
            </a:r>
          </a:p>
          <a:p>
            <a:pPr marL="285750" indent="-285750">
              <a:buFont typeface="Arial"/>
              <a:buChar char="•"/>
            </a:pPr>
            <a:endParaRPr lang="en-US" dirty="0">
              <a:solidFill>
                <a:schemeClr val="bg1"/>
              </a:solidFill>
              <a:latin typeface="Chalkduster"/>
              <a:cs typeface="Chalkduster"/>
            </a:endParaRPr>
          </a:p>
          <a:p>
            <a:pPr marL="285750" indent="-285750">
              <a:buFont typeface="Arial"/>
              <a:buChar char="•"/>
            </a:pPr>
            <a:r>
              <a:rPr lang="en-US" dirty="0" smtClean="0">
                <a:solidFill>
                  <a:schemeClr val="bg1"/>
                </a:solidFill>
                <a:latin typeface="Chalkduster"/>
                <a:cs typeface="Chalkduster"/>
              </a:rPr>
              <a:t>Dolphins eat fish</a:t>
            </a:r>
          </a:p>
          <a:p>
            <a:pPr marL="285750" indent="-285750">
              <a:buFont typeface="Arial"/>
              <a:buChar char="•"/>
            </a:pPr>
            <a:endParaRPr lang="en-US" dirty="0">
              <a:solidFill>
                <a:schemeClr val="bg1"/>
              </a:solidFill>
              <a:latin typeface="Chalkduster"/>
              <a:cs typeface="Chalkduster"/>
            </a:endParaRPr>
          </a:p>
          <a:p>
            <a:pPr marL="285750" indent="-285750">
              <a:buFont typeface="Arial"/>
              <a:buChar char="•"/>
            </a:pPr>
            <a:r>
              <a:rPr lang="en-US" dirty="0" smtClean="0">
                <a:solidFill>
                  <a:schemeClr val="bg1"/>
                </a:solidFill>
                <a:latin typeface="Chalkduster"/>
                <a:cs typeface="Chalkduster"/>
              </a:rPr>
              <a:t>Dolphins live in groups called a pod</a:t>
            </a:r>
          </a:p>
          <a:p>
            <a:pPr marL="285750" indent="-285750">
              <a:buFont typeface="Arial"/>
              <a:buChar char="•"/>
            </a:pPr>
            <a:endParaRPr lang="en-US" dirty="0">
              <a:solidFill>
                <a:schemeClr val="bg1"/>
              </a:solidFill>
              <a:latin typeface="Chalkduster"/>
              <a:cs typeface="Chalkduster"/>
            </a:endParaRPr>
          </a:p>
          <a:p>
            <a:pPr marL="285750" indent="-285750">
              <a:buFont typeface="Arial"/>
              <a:buChar char="•"/>
            </a:pPr>
            <a:r>
              <a:rPr lang="en-US" dirty="0" smtClean="0">
                <a:solidFill>
                  <a:schemeClr val="bg1"/>
                </a:solidFill>
                <a:latin typeface="Chalkduster"/>
                <a:cs typeface="Chalkduster"/>
              </a:rPr>
              <a:t>Dolphins breathe through a blowhole on top of their head.</a:t>
            </a:r>
          </a:p>
          <a:p>
            <a:pPr marL="285750" indent="-285750">
              <a:buFont typeface="Arial"/>
              <a:buChar char="•"/>
            </a:pPr>
            <a:endParaRPr lang="en-US" dirty="0" smtClean="0">
              <a:solidFill>
                <a:schemeClr val="bg1"/>
              </a:solidFill>
              <a:latin typeface="Chalkduster"/>
              <a:cs typeface="Chalkduster"/>
            </a:endParaRPr>
          </a:p>
          <a:p>
            <a:pPr marL="285750" indent="-285750">
              <a:buFont typeface="Arial"/>
              <a:buChar char="•"/>
            </a:pPr>
            <a:endParaRPr lang="en-US" sz="2000" dirty="0">
              <a:solidFill>
                <a:schemeClr val="bg1"/>
              </a:solidFill>
              <a:latin typeface="Chalkduster"/>
              <a:cs typeface="Chalkduster"/>
            </a:endParaRPr>
          </a:p>
        </p:txBody>
      </p:sp>
      <p:pic>
        <p:nvPicPr>
          <p:cNvPr id="7" name="NP04_025.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81001" y="1047750"/>
            <a:ext cx="5419090" cy="3048000"/>
          </a:xfrm>
        </p:spPr>
      </p:pic>
      <p:sp>
        <p:nvSpPr>
          <p:cNvPr id="8" name="TextBox 7"/>
          <p:cNvSpPr txBox="1"/>
          <p:nvPr/>
        </p:nvSpPr>
        <p:spPr>
          <a:xfrm>
            <a:off x="457200" y="4400550"/>
            <a:ext cx="5410200" cy="369332"/>
          </a:xfrm>
          <a:prstGeom prst="rect">
            <a:avLst/>
          </a:prstGeom>
          <a:noFill/>
        </p:spPr>
        <p:txBody>
          <a:bodyPr wrap="square" rtlCol="0">
            <a:spAutoFit/>
          </a:bodyPr>
          <a:lstStyle/>
          <a:p>
            <a:r>
              <a:rPr lang="en-US" dirty="0" smtClean="0">
                <a:solidFill>
                  <a:srgbClr val="FFFFFF"/>
                </a:solidFill>
                <a:latin typeface="Chalkduster"/>
                <a:cs typeface="Chalkduster"/>
              </a:rPr>
              <a:t>Watch the dolphins surface to breathe!</a:t>
            </a:r>
            <a:endParaRPr lang="en-US" dirty="0">
              <a:solidFill>
                <a:srgbClr val="FFFFFF"/>
              </a:solidFill>
              <a:latin typeface="Chalkduster"/>
              <a:cs typeface="Chalkduster"/>
            </a:endParaRPr>
          </a:p>
        </p:txBody>
      </p:sp>
    </p:spTree>
    <p:extLst>
      <p:ext uri="{BB962C8B-B14F-4D97-AF65-F5344CB8AC3E}">
        <p14:creationId xmlns:p14="http://schemas.microsoft.com/office/powerpoint/2010/main" val="382918451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Dolphin Facts</a:t>
            </a:r>
            <a:endParaRPr lang="en-US" dirty="0"/>
          </a:p>
        </p:txBody>
      </p:sp>
      <p:sp>
        <p:nvSpPr>
          <p:cNvPr id="3" name="Content Placeholder 2"/>
          <p:cNvSpPr>
            <a:spLocks noGrp="1"/>
          </p:cNvSpPr>
          <p:nvPr>
            <p:ph idx="1"/>
          </p:nvPr>
        </p:nvSpPr>
        <p:spPr>
          <a:xfrm>
            <a:off x="228600" y="1123950"/>
            <a:ext cx="4343400" cy="3657600"/>
          </a:xfrm>
        </p:spPr>
        <p:txBody>
          <a:bodyPr>
            <a:normAutofit fontScale="92500" lnSpcReduction="20000"/>
          </a:bodyPr>
          <a:lstStyle/>
          <a:p>
            <a:r>
              <a:rPr lang="en-US" sz="2000" dirty="0" smtClean="0">
                <a:latin typeface="Chalkduster"/>
                <a:cs typeface="Chalkduster"/>
              </a:rPr>
              <a:t>Dolphins use echolocation, which is sound that they use to find food, talk to each other, and find their way.</a:t>
            </a:r>
          </a:p>
          <a:p>
            <a:endParaRPr lang="en-US" sz="2000" dirty="0">
              <a:latin typeface="Chalkduster"/>
              <a:cs typeface="Chalkduster"/>
            </a:endParaRPr>
          </a:p>
          <a:p>
            <a:r>
              <a:rPr lang="en-US" sz="2000" dirty="0" smtClean="0">
                <a:latin typeface="Chalkduster"/>
                <a:cs typeface="Chalkduster"/>
              </a:rPr>
              <a:t>There are many different kinds of dolphins found all over the world.</a:t>
            </a:r>
          </a:p>
          <a:p>
            <a:endParaRPr lang="en-US" sz="2000" dirty="0">
              <a:latin typeface="Chalkduster"/>
              <a:cs typeface="Chalkduster"/>
            </a:endParaRPr>
          </a:p>
          <a:p>
            <a:r>
              <a:rPr lang="en-US" sz="2000" dirty="0" smtClean="0">
                <a:latin typeface="Chalkduster"/>
                <a:cs typeface="Chalkduster"/>
              </a:rPr>
              <a:t>Dolphins are very fast swimmers, they can even swim as fast as some boats!</a:t>
            </a:r>
            <a:endParaRPr lang="en-US" sz="2000" dirty="0">
              <a:latin typeface="Chalkduster"/>
              <a:cs typeface="Chalkduster"/>
            </a:endParaRPr>
          </a:p>
        </p:txBody>
      </p:sp>
      <p:pic>
        <p:nvPicPr>
          <p:cNvPr id="4" name="bottlenose.a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21600" y="1047750"/>
            <a:ext cx="812800" cy="812800"/>
          </a:xfrm>
          <a:prstGeom prst="rect">
            <a:avLst/>
          </a:prstGeom>
        </p:spPr>
      </p:pic>
      <p:sp>
        <p:nvSpPr>
          <p:cNvPr id="5" name="TextBox 4"/>
          <p:cNvSpPr txBox="1"/>
          <p:nvPr/>
        </p:nvSpPr>
        <p:spPr>
          <a:xfrm>
            <a:off x="6324600" y="2038350"/>
            <a:ext cx="2438400" cy="830997"/>
          </a:xfrm>
          <a:prstGeom prst="rect">
            <a:avLst/>
          </a:prstGeom>
          <a:noFill/>
        </p:spPr>
        <p:txBody>
          <a:bodyPr wrap="square" rtlCol="0">
            <a:spAutoFit/>
          </a:bodyPr>
          <a:lstStyle/>
          <a:p>
            <a:r>
              <a:rPr lang="en-US" sz="1600" dirty="0" smtClean="0">
                <a:solidFill>
                  <a:srgbClr val="FFFFFF"/>
                </a:solidFill>
                <a:latin typeface="Chalkduster"/>
                <a:cs typeface="Chalkduster"/>
              </a:rPr>
              <a:t>Click the speaker to hear the sound a dolphin makes!</a:t>
            </a:r>
            <a:endParaRPr lang="en-US" sz="1600" dirty="0">
              <a:solidFill>
                <a:srgbClr val="FFFFFF"/>
              </a:solidFill>
              <a:latin typeface="Chalkduster"/>
              <a:cs typeface="Chalkduster"/>
            </a:endParaRPr>
          </a:p>
        </p:txBody>
      </p:sp>
      <p:pic>
        <p:nvPicPr>
          <p:cNvPr id="6" name="Picture 5" descr="dolphin_2.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57800" y="2876550"/>
            <a:ext cx="3429000" cy="1940943"/>
          </a:xfrm>
          <a:prstGeom prst="rect">
            <a:avLst/>
          </a:prstGeom>
        </p:spPr>
      </p:pic>
    </p:spTree>
    <p:extLst>
      <p:ext uri="{BB962C8B-B14F-4D97-AF65-F5344CB8AC3E}">
        <p14:creationId xmlns:p14="http://schemas.microsoft.com/office/powerpoint/2010/main" val="134153513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7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Dolphins Are a Part of the Ocean</a:t>
            </a:r>
            <a:endParaRPr lang="en-US" dirty="0"/>
          </a:p>
        </p:txBody>
      </p:sp>
      <p:sp>
        <p:nvSpPr>
          <p:cNvPr id="3" name="Content Placeholder 2"/>
          <p:cNvSpPr>
            <a:spLocks noGrp="1"/>
          </p:cNvSpPr>
          <p:nvPr>
            <p:ph idx="1"/>
          </p:nvPr>
        </p:nvSpPr>
        <p:spPr>
          <a:xfrm>
            <a:off x="228600" y="971550"/>
            <a:ext cx="4114800" cy="3962400"/>
          </a:xfrm>
        </p:spPr>
        <p:txBody>
          <a:bodyPr>
            <a:noAutofit/>
          </a:bodyPr>
          <a:lstStyle/>
          <a:p>
            <a:pPr marL="0" indent="0">
              <a:buNone/>
            </a:pPr>
            <a:r>
              <a:rPr lang="en-US" sz="1600" dirty="0" smtClean="0">
                <a:latin typeface="Chalkduster"/>
                <a:cs typeface="Chalkduster"/>
              </a:rPr>
              <a:t>Every animal is part of the environment they live in. This is called an ecosystem and groups of similar ecosystems are called biomes. Dolphins live in ocean biome, or marine biome. The fish they eat feed on ocean plants and smaller fish. Those plants and fish eat even smaller plants and animals. This is called a food chain. A food chain is important because it keeps the ecosystem balanced. If an ecosystem is balanced, then all of the plants and animals are healthy.</a:t>
            </a:r>
            <a:endParaRPr lang="en-US" sz="1600" dirty="0">
              <a:latin typeface="Chalkduster"/>
              <a:cs typeface="Chalkduster"/>
            </a:endParaRPr>
          </a:p>
        </p:txBody>
      </p:sp>
      <p:pic>
        <p:nvPicPr>
          <p:cNvPr id="4" name="Picture 3" descr="Marine-ecosystem.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29437" y="1276350"/>
            <a:ext cx="4576496" cy="3048000"/>
          </a:xfrm>
          <a:prstGeom prst="rect">
            <a:avLst/>
          </a:prstGeom>
        </p:spPr>
      </p:pic>
    </p:spTree>
    <p:extLst>
      <p:ext uri="{BB962C8B-B14F-4D97-AF65-F5344CB8AC3E}">
        <p14:creationId xmlns:p14="http://schemas.microsoft.com/office/powerpoint/2010/main" val="222676071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Investigation</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latin typeface="Chalkduster"/>
                <a:cs typeface="Chalkduster"/>
              </a:rPr>
              <a:t>With your parents, use the links on the next page to answer these questions:</a:t>
            </a:r>
          </a:p>
          <a:p>
            <a:pPr marL="514350" indent="-514350">
              <a:buFont typeface="+mj-lt"/>
              <a:buAutoNum type="arabicPeriod"/>
            </a:pPr>
            <a:r>
              <a:rPr lang="en-US" dirty="0" smtClean="0">
                <a:latin typeface="Chalkduster"/>
                <a:cs typeface="Chalkduster"/>
              </a:rPr>
              <a:t>What do dolphins use their teeth for?</a:t>
            </a:r>
          </a:p>
          <a:p>
            <a:pPr marL="514350" indent="-514350">
              <a:buFont typeface="+mj-lt"/>
              <a:buAutoNum type="arabicPeriod"/>
            </a:pPr>
            <a:r>
              <a:rPr lang="en-US" dirty="0" smtClean="0">
                <a:latin typeface="Chalkduster"/>
                <a:cs typeface="Chalkduster"/>
              </a:rPr>
              <a:t>What are some other animals that live in the ocean with dolphins? </a:t>
            </a:r>
          </a:p>
          <a:p>
            <a:pPr marL="514350" indent="-514350">
              <a:buFont typeface="+mj-lt"/>
              <a:buAutoNum type="arabicPeriod"/>
            </a:pPr>
            <a:r>
              <a:rPr lang="en-US" dirty="0" smtClean="0">
                <a:latin typeface="Chalkduster"/>
                <a:cs typeface="Chalkduster"/>
              </a:rPr>
              <a:t>Are there different kinds of biomes? What are they?</a:t>
            </a:r>
          </a:p>
          <a:p>
            <a:pPr marL="514350" indent="-514350">
              <a:buFont typeface="+mj-lt"/>
              <a:buAutoNum type="arabicPeriod"/>
            </a:pPr>
            <a:endParaRPr lang="en-US" dirty="0" smtClean="0">
              <a:latin typeface="Chalkduster"/>
              <a:cs typeface="Chalkduster"/>
            </a:endParaRPr>
          </a:p>
          <a:p>
            <a:pPr marL="514350" indent="-514350">
              <a:buFont typeface="+mj-lt"/>
              <a:buAutoNum type="arabicPeriod"/>
            </a:pPr>
            <a:endParaRPr lang="en-US" dirty="0" smtClean="0">
              <a:latin typeface="Chalkduster"/>
              <a:cs typeface="Chalkduster"/>
            </a:endParaRPr>
          </a:p>
          <a:p>
            <a:endParaRPr lang="en-US" dirty="0">
              <a:latin typeface="Chalkduster"/>
              <a:cs typeface="Chalkduster"/>
            </a:endParaRPr>
          </a:p>
        </p:txBody>
      </p:sp>
    </p:spTree>
    <p:extLst>
      <p:ext uri="{BB962C8B-B14F-4D97-AF65-F5344CB8AC3E}">
        <p14:creationId xmlns:p14="http://schemas.microsoft.com/office/powerpoint/2010/main" val="315589985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Helpful Links</a:t>
            </a:r>
            <a:endParaRPr lang="en-US" dirty="0"/>
          </a:p>
        </p:txBody>
      </p:sp>
      <p:sp>
        <p:nvSpPr>
          <p:cNvPr id="3" name="Content Placeholder 2"/>
          <p:cNvSpPr>
            <a:spLocks noGrp="1"/>
          </p:cNvSpPr>
          <p:nvPr>
            <p:ph idx="1"/>
          </p:nvPr>
        </p:nvSpPr>
        <p:spPr/>
        <p:txBody>
          <a:bodyPr/>
          <a:lstStyle/>
          <a:p>
            <a:r>
              <a:rPr lang="en-US" dirty="0" smtClean="0">
                <a:latin typeface="Chalkduster"/>
                <a:cs typeface="Chalkduster"/>
                <a:hlinkClick r:id="rId2"/>
              </a:rPr>
              <a:t>kidsdiscover.com</a:t>
            </a:r>
            <a:r>
              <a:rPr lang="en-US" smtClean="0">
                <a:latin typeface="Chalkduster"/>
                <a:cs typeface="Chalkduster"/>
                <a:hlinkClick r:id="rId2"/>
              </a:rPr>
              <a:t>/spotlight/biomes-for-kids/</a:t>
            </a:r>
            <a:endParaRPr lang="en-US" dirty="0" smtClean="0">
              <a:latin typeface="Chalkduster"/>
              <a:cs typeface="Chalkduster"/>
            </a:endParaRPr>
          </a:p>
          <a:p>
            <a:endParaRPr lang="en-US" dirty="0">
              <a:latin typeface="Chalkduster"/>
              <a:cs typeface="Chalkduster"/>
            </a:endParaRPr>
          </a:p>
          <a:p>
            <a:r>
              <a:rPr lang="en-US" dirty="0" smtClean="0">
                <a:latin typeface="Chalkduster"/>
                <a:cs typeface="Chalkduster"/>
                <a:hlinkClick r:id="rId3"/>
              </a:rPr>
              <a:t>greatbarrierreef.com.au/animals/fish/</a:t>
            </a:r>
            <a:endParaRPr lang="en-US" dirty="0" smtClean="0">
              <a:latin typeface="Chalkduster"/>
              <a:cs typeface="Chalkduster"/>
            </a:endParaRPr>
          </a:p>
          <a:p>
            <a:endParaRPr lang="en-US" dirty="0">
              <a:latin typeface="Chalkduster"/>
              <a:cs typeface="Chalkduster"/>
            </a:endParaRPr>
          </a:p>
          <a:p>
            <a:r>
              <a:rPr lang="en-US" dirty="0" err="1" smtClean="0">
                <a:latin typeface="Chalkduster"/>
                <a:cs typeface="Chalkduster"/>
                <a:hlinkClick r:id="rId4"/>
              </a:rPr>
              <a:t>dolphins.org</a:t>
            </a:r>
            <a:r>
              <a:rPr lang="en-US" dirty="0" smtClean="0">
                <a:latin typeface="Chalkduster"/>
                <a:cs typeface="Chalkduster"/>
                <a:hlinkClick r:id="rId4"/>
              </a:rPr>
              <a:t>/</a:t>
            </a:r>
            <a:r>
              <a:rPr lang="en-US" dirty="0" err="1" smtClean="0">
                <a:latin typeface="Chalkduster"/>
                <a:cs typeface="Chalkduster"/>
                <a:hlinkClick r:id="rId4"/>
              </a:rPr>
              <a:t>kids_dolphin_facts</a:t>
            </a:r>
            <a:endParaRPr lang="en-US" dirty="0">
              <a:latin typeface="Chalkduster"/>
              <a:cs typeface="Chalkduster"/>
            </a:endParaRPr>
          </a:p>
        </p:txBody>
      </p:sp>
    </p:spTree>
    <p:extLst>
      <p:ext uri="{BB962C8B-B14F-4D97-AF65-F5344CB8AC3E}">
        <p14:creationId xmlns:p14="http://schemas.microsoft.com/office/powerpoint/2010/main" val="272347475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C01881343999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DC8C175A-7840-401E-9817-4267B5275BA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TC018813439991</Template>
  <TotalTime>395</TotalTime>
  <Words>352</Words>
  <Application>Microsoft Macintosh PowerPoint</Application>
  <PresentationFormat>On-screen Show (16:9)</PresentationFormat>
  <Paragraphs>44</Paragraphs>
  <Slides>8</Slides>
  <Notes>0</Notes>
  <HiddenSlides>0</HiddenSlides>
  <MMClips>2</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TC018813439991</vt:lpstr>
      <vt:lpstr>Dolphins: Life at Sea</vt:lpstr>
      <vt:lpstr>What is in this lesson:</vt:lpstr>
      <vt:lpstr>Ocean Facts</vt:lpstr>
      <vt:lpstr>Dolphin Facts</vt:lpstr>
      <vt:lpstr>More Dolphin Facts</vt:lpstr>
      <vt:lpstr>How Dolphins Are a Part of the Ocean</vt:lpstr>
      <vt:lpstr>Investigation</vt:lpstr>
      <vt:lpstr>Helpful Links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Animated_Water_Waves_Widescreen</dc:title>
  <dc:creator/>
  <cp:keywords/>
  <dc:description>2010 animated water powerpoint template from presentationpro.com</dc:description>
  <cp:lastModifiedBy>Dylan Czarnecki</cp:lastModifiedBy>
  <cp:revision>28</cp:revision>
  <dcterms:modified xsi:type="dcterms:W3CDTF">2014-12-01T06:56:38Z</dcterms:modified>
  <cp:category>2010 abstract</cp:category>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TC018813439991</vt:lpwstr>
  </property>
</Properties>
</file>